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1" r:id="rId3"/>
    <p:sldId id="262" r:id="rId4"/>
    <p:sldId id="263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294" autoAdjust="0"/>
    <p:restoredTop sz="94660"/>
  </p:normalViewPr>
  <p:slideViewPr>
    <p:cSldViewPr>
      <p:cViewPr varScale="1">
        <p:scale>
          <a:sx n="68" d="100"/>
          <a:sy n="68" d="100"/>
        </p:scale>
        <p:origin x="-1458" y="-96"/>
      </p:cViewPr>
      <p:guideLst>
        <p:guide orient="horz" pos="2160"/>
        <p:guide pos="2880"/>
      </p:guideLst>
    </p:cSldViewPr>
  </p:slideViewPr>
  <p:notesTextViewPr>
    <p:cViewPr>
      <p:scale>
        <a:sx n="33" d="100"/>
        <a:sy n="33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9E25B5CA-1525-4841-90FD-C73474607AFA}" type="datetimeFigureOut">
              <a:rPr lang="en-US" smtClean="0"/>
              <a:t>3/15/2012</a:t>
            </a:fld>
            <a:endParaRPr lang="en-PH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PH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8610648-2F5D-40F8-BA94-A79B93380FA8}" type="slidenum">
              <a:rPr lang="en-PH" smtClean="0"/>
              <a:t>‹#›</a:t>
            </a:fld>
            <a:endParaRPr lang="en-PH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5B5CA-1525-4841-90FD-C73474607AFA}" type="datetimeFigureOut">
              <a:rPr lang="en-US" smtClean="0"/>
              <a:t>3/15/2012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10648-2F5D-40F8-BA94-A79B93380FA8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5B5CA-1525-4841-90FD-C73474607AFA}" type="datetimeFigureOut">
              <a:rPr lang="en-US" smtClean="0"/>
              <a:t>3/15/2012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10648-2F5D-40F8-BA94-A79B93380FA8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E25B5CA-1525-4841-90FD-C73474607AFA}" type="datetimeFigureOut">
              <a:rPr lang="en-US" smtClean="0"/>
              <a:t>3/15/2012</a:t>
            </a:fld>
            <a:endParaRPr lang="en-P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8610648-2F5D-40F8-BA94-A79B93380FA8}" type="slidenum">
              <a:rPr lang="en-PH" smtClean="0"/>
              <a:t>‹#›</a:t>
            </a:fld>
            <a:endParaRPr lang="en-PH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P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9E25B5CA-1525-4841-90FD-C73474607AFA}" type="datetimeFigureOut">
              <a:rPr lang="en-US" smtClean="0"/>
              <a:t>3/15/2012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PH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68610648-2F5D-40F8-BA94-A79B93380FA8}" type="slidenum">
              <a:rPr lang="en-PH" smtClean="0"/>
              <a:t>‹#›</a:t>
            </a:fld>
            <a:endParaRPr lang="en-PH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5B5CA-1525-4841-90FD-C73474607AFA}" type="datetimeFigureOut">
              <a:rPr lang="en-US" smtClean="0"/>
              <a:t>3/15/2012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10648-2F5D-40F8-BA94-A79B93380FA8}" type="slidenum">
              <a:rPr lang="en-PH" smtClean="0"/>
              <a:t>‹#›</a:t>
            </a:fld>
            <a:endParaRPr lang="en-PH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5B5CA-1525-4841-90FD-C73474607AFA}" type="datetimeFigureOut">
              <a:rPr lang="en-US" smtClean="0"/>
              <a:t>3/15/2012</a:t>
            </a:fld>
            <a:endParaRPr lang="en-P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10648-2F5D-40F8-BA94-A79B93380FA8}" type="slidenum">
              <a:rPr lang="en-PH" smtClean="0"/>
              <a:t>‹#›</a:t>
            </a:fld>
            <a:endParaRPr lang="en-PH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E25B5CA-1525-4841-90FD-C73474607AFA}" type="datetimeFigureOut">
              <a:rPr lang="en-US" smtClean="0"/>
              <a:t>3/15/2012</a:t>
            </a:fld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8610648-2F5D-40F8-BA94-A79B93380FA8}" type="slidenum">
              <a:rPr lang="en-PH" smtClean="0"/>
              <a:t>‹#›</a:t>
            </a:fld>
            <a:endParaRPr lang="en-P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P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5B5CA-1525-4841-90FD-C73474607AFA}" type="datetimeFigureOut">
              <a:rPr lang="en-US" smtClean="0"/>
              <a:t>3/15/2012</a:t>
            </a:fld>
            <a:endParaRPr lang="en-P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10648-2F5D-40F8-BA94-A79B93380FA8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E25B5CA-1525-4841-90FD-C73474607AFA}" type="datetimeFigureOut">
              <a:rPr lang="en-US" smtClean="0"/>
              <a:t>3/15/2012</a:t>
            </a:fld>
            <a:endParaRPr lang="en-PH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8610648-2F5D-40F8-BA94-A79B93380FA8}" type="slidenum">
              <a:rPr lang="en-PH" smtClean="0"/>
              <a:t>‹#›</a:t>
            </a:fld>
            <a:endParaRPr lang="en-PH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PH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E25B5CA-1525-4841-90FD-C73474607AFA}" type="datetimeFigureOut">
              <a:rPr lang="en-US" smtClean="0"/>
              <a:t>3/15/2012</a:t>
            </a:fld>
            <a:endParaRPr lang="en-PH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8610648-2F5D-40F8-BA94-A79B93380FA8}" type="slidenum">
              <a:rPr lang="en-PH" smtClean="0"/>
              <a:t>‹#›</a:t>
            </a:fld>
            <a:endParaRPr lang="en-PH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P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E25B5CA-1525-4841-90FD-C73474607AFA}" type="datetimeFigureOut">
              <a:rPr lang="en-US" smtClean="0"/>
              <a:t>3/15/2012</a:t>
            </a:fld>
            <a:endParaRPr lang="en-P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PH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8610648-2F5D-40F8-BA94-A79B93380FA8}" type="slidenum">
              <a:rPr lang="en-PH" smtClean="0"/>
              <a:t>‹#›</a:t>
            </a:fld>
            <a:endParaRPr lang="en-P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57400" y="1371600"/>
            <a:ext cx="6172200" cy="1894362"/>
          </a:xfrm>
        </p:spPr>
        <p:txBody>
          <a:bodyPr/>
          <a:lstStyle/>
          <a:p>
            <a:pPr algn="ctr"/>
            <a:r>
              <a:rPr lang="en-PH" dirty="0" smtClean="0"/>
              <a:t>ICT AND EDUCATION</a:t>
            </a:r>
            <a:endParaRPr lang="en-PH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PH" dirty="0" smtClean="0"/>
              <a:t>REPORTED BY: </a:t>
            </a:r>
          </a:p>
          <a:p>
            <a:r>
              <a:rPr lang="en-PH" dirty="0" smtClean="0"/>
              <a:t>JASMIN JOY D. EDIZA</a:t>
            </a:r>
          </a:p>
          <a:p>
            <a:r>
              <a:rPr lang="en-PH" dirty="0" smtClean="0"/>
              <a:t>              AND</a:t>
            </a:r>
          </a:p>
          <a:p>
            <a:r>
              <a:rPr lang="en-PH" dirty="0" smtClean="0"/>
              <a:t>AHNA LYN L. ELCAMEL</a:t>
            </a:r>
          </a:p>
          <a:p>
            <a:endParaRPr lang="en-P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PH" sz="2500" dirty="0" smtClean="0"/>
              <a:t>Information and communication technology (</a:t>
            </a:r>
            <a:r>
              <a:rPr lang="en-PH" sz="2500" dirty="0" err="1" smtClean="0"/>
              <a:t>ict</a:t>
            </a:r>
            <a:r>
              <a:rPr lang="en-PH" sz="2500" dirty="0" smtClean="0"/>
              <a:t>) and education</a:t>
            </a:r>
            <a:endParaRPr lang="en-PH" sz="25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PH" dirty="0" err="1" smtClean="0"/>
              <a:t>Bruer</a:t>
            </a:r>
            <a:r>
              <a:rPr lang="en-PH" dirty="0" smtClean="0"/>
              <a:t>(1993)</a:t>
            </a:r>
          </a:p>
          <a:p>
            <a:pPr>
              <a:buFont typeface="Wingdings" pitchFamily="2" charset="2"/>
              <a:buChar char="Ø"/>
            </a:pPr>
            <a:r>
              <a:rPr lang="en-PH" dirty="0" smtClean="0"/>
              <a:t>Learners must rise above the rote,</a:t>
            </a:r>
          </a:p>
          <a:p>
            <a:pPr>
              <a:buNone/>
            </a:pPr>
            <a:r>
              <a:rPr lang="en-PH" dirty="0" smtClean="0"/>
              <a:t> </a:t>
            </a:r>
            <a:r>
              <a:rPr lang="en-PH" dirty="0" smtClean="0"/>
              <a:t> factual level to begin to think</a:t>
            </a:r>
          </a:p>
          <a:p>
            <a:pPr>
              <a:buNone/>
            </a:pPr>
            <a:r>
              <a:rPr lang="en-PH" dirty="0" smtClean="0"/>
              <a:t> </a:t>
            </a:r>
            <a:r>
              <a:rPr lang="en-PH" dirty="0" smtClean="0"/>
              <a:t> critically and creatively.</a:t>
            </a:r>
          </a:p>
          <a:p>
            <a:pPr>
              <a:buNone/>
            </a:pPr>
            <a:endParaRPr lang="en-PH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PH" dirty="0" smtClean="0"/>
              <a:t>ICT in education consist of :</a:t>
            </a:r>
          </a:p>
          <a:p>
            <a:pPr>
              <a:buFont typeface="Wingdings" pitchFamily="2" charset="2"/>
              <a:buChar char="Ø"/>
            </a:pPr>
            <a:r>
              <a:rPr lang="en-PH" dirty="0" smtClean="0"/>
              <a:t>Hardware</a:t>
            </a:r>
          </a:p>
          <a:p>
            <a:pPr>
              <a:buFont typeface="Wingdings" pitchFamily="2" charset="2"/>
              <a:buChar char="Ø"/>
            </a:pPr>
            <a:r>
              <a:rPr lang="en-PH" dirty="0" smtClean="0"/>
              <a:t>Software</a:t>
            </a:r>
          </a:p>
          <a:p>
            <a:pPr>
              <a:buFont typeface="Wingdings" pitchFamily="2" charset="2"/>
              <a:buChar char="Ø"/>
            </a:pPr>
            <a:r>
              <a:rPr lang="en-PH" dirty="0" smtClean="0"/>
              <a:t>Network media for the collection</a:t>
            </a:r>
          </a:p>
          <a:p>
            <a:pPr>
              <a:buFont typeface="Wingdings" pitchFamily="2" charset="2"/>
              <a:buChar char="Ø"/>
            </a:pPr>
            <a:r>
              <a:rPr lang="en-PH" dirty="0" smtClean="0"/>
              <a:t>Storage</a:t>
            </a:r>
          </a:p>
          <a:p>
            <a:pPr>
              <a:buFont typeface="Wingdings" pitchFamily="2" charset="2"/>
              <a:buChar char="Ø"/>
            </a:pPr>
            <a:r>
              <a:rPr lang="en-PH" dirty="0" smtClean="0"/>
              <a:t>Processing</a:t>
            </a:r>
          </a:p>
          <a:p>
            <a:pPr>
              <a:buFont typeface="Wingdings" pitchFamily="2" charset="2"/>
              <a:buChar char="Ø"/>
            </a:pPr>
            <a:r>
              <a:rPr lang="en-PH" dirty="0" smtClean="0"/>
              <a:t>Transmission</a:t>
            </a:r>
          </a:p>
          <a:p>
            <a:pPr>
              <a:buFont typeface="Wingdings" pitchFamily="2" charset="2"/>
              <a:buChar char="Ø"/>
            </a:pPr>
            <a:r>
              <a:rPr lang="en-PH" dirty="0" smtClean="0"/>
              <a:t>Presentation of information</a:t>
            </a:r>
          </a:p>
          <a:p>
            <a:pPr>
              <a:buNone/>
            </a:pPr>
            <a:endParaRPr lang="en-PH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en-P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48</TotalTime>
  <Words>67</Words>
  <Application>Microsoft Office PowerPoint</Application>
  <PresentationFormat>On-screen Show (4:3)</PresentationFormat>
  <Paragraphs>18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Oriel</vt:lpstr>
      <vt:lpstr>ICT AND EDUCATION</vt:lpstr>
      <vt:lpstr>Information and communication technology (ict) and education</vt:lpstr>
      <vt:lpstr>Slide 3</vt:lpstr>
      <vt:lpstr>Slide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ICT AND EDUCATION</dc:title>
  <dc:creator>NEO</dc:creator>
  <cp:lastModifiedBy>NEO</cp:lastModifiedBy>
  <cp:revision>5</cp:revision>
  <dcterms:created xsi:type="dcterms:W3CDTF">2012-03-15T10:56:33Z</dcterms:created>
  <dcterms:modified xsi:type="dcterms:W3CDTF">2012-03-15T11:44:35Z</dcterms:modified>
</cp:coreProperties>
</file>